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57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47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02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650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744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552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095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50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506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823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9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709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92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85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93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4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73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8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12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58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0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F547-F55A-43FD-B6F3-D104FD33AD3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57F3-B1D3-4544-867D-5C7B4E690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8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65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809" y="585707"/>
            <a:ext cx="108761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ул. Центральная, д.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 д. 11. Предложение жителей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412" y="1708028"/>
            <a:ext cx="9248911" cy="496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14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2</cp:revision>
  <cp:lastPrinted>2024-12-16T12:23:00Z</cp:lastPrinted>
  <dcterms:created xsi:type="dcterms:W3CDTF">2024-12-16T12:22:50Z</dcterms:created>
  <dcterms:modified xsi:type="dcterms:W3CDTF">2024-12-16T12:23:04Z</dcterms:modified>
</cp:coreProperties>
</file>